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6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390595-FC9B-46EC-9098-EFCC731B08FD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39B180-34EE-4E95-97FF-FF0E816E8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2362200"/>
          </a:xfrm>
        </p:spPr>
        <p:txBody>
          <a:bodyPr/>
          <a:lstStyle/>
          <a:p>
            <a:r>
              <a:rPr lang="en-US" dirty="0" smtClean="0"/>
              <a:t>REPORT OF OUTREACH WORKSHOP ON STEM-E USING STEM PLAYCYCLE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IBIYINKA OGUNLADE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DIRECTOR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CHILDREN-IN-SCIENCE &amp; TECHNOLOGY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1800" dirty="0" smtClean="0"/>
              <a:t>In continuation of the impact of the Resource materials </a:t>
            </a:r>
            <a:r>
              <a:rPr lang="en-GB" sz="1800" dirty="0" smtClean="0"/>
              <a:t>donated </a:t>
            </a:r>
            <a:r>
              <a:rPr lang="en-GB" sz="1800" dirty="0" smtClean="0"/>
              <a:t>by FINDEL with respect to CASTME </a:t>
            </a:r>
            <a:r>
              <a:rPr lang="en-GB" sz="1800" dirty="0" smtClean="0"/>
              <a:t>Award</a:t>
            </a:r>
            <a:r>
              <a:rPr lang="en-GB" sz="1800" dirty="0" smtClean="0"/>
              <a:t>.</a:t>
            </a:r>
            <a:endParaRPr lang="en-GB" sz="1800" dirty="0" smtClean="0"/>
          </a:p>
          <a:p>
            <a:pPr algn="just">
              <a:lnSpc>
                <a:spcPct val="150000"/>
              </a:lnSpc>
            </a:pPr>
            <a:r>
              <a:rPr lang="en-GB" sz="1800" dirty="0" smtClean="0"/>
              <a:t> An </a:t>
            </a:r>
            <a:r>
              <a:rPr lang="en-GB" sz="1800" dirty="0" smtClean="0"/>
              <a:t>Outreach programme was organised for a group of Children within </a:t>
            </a:r>
            <a:r>
              <a:rPr lang="en-GB" sz="1800" dirty="0" err="1" smtClean="0"/>
              <a:t>Ikere-Ekiti</a:t>
            </a:r>
            <a:r>
              <a:rPr lang="en-GB" sz="1800" dirty="0" smtClean="0"/>
              <a:t> Community </a:t>
            </a:r>
            <a:endParaRPr lang="en-GB" sz="1800" dirty="0" smtClean="0"/>
          </a:p>
          <a:p>
            <a:pPr algn="just">
              <a:lnSpc>
                <a:spcPct val="150000"/>
              </a:lnSpc>
            </a:pPr>
            <a:r>
              <a:rPr lang="en-GB" sz="1800" dirty="0" smtClean="0"/>
              <a:t>Comprising </a:t>
            </a:r>
            <a:r>
              <a:rPr lang="en-GB" sz="1800" dirty="0" smtClean="0"/>
              <a:t>41 girls and 42 boys.</a:t>
            </a:r>
            <a:endParaRPr lang="en-US" sz="1800" dirty="0" smtClean="0"/>
          </a:p>
          <a:p>
            <a:pPr algn="just">
              <a:lnSpc>
                <a:spcPct val="150000"/>
              </a:lnSpc>
            </a:pPr>
            <a:r>
              <a:rPr lang="en-GB" sz="1800" dirty="0" smtClean="0"/>
              <a:t>Three STEM related activities were held using </a:t>
            </a:r>
            <a:r>
              <a:rPr lang="en-GB" sz="1800" dirty="0" smtClean="0"/>
              <a:t>STEM </a:t>
            </a:r>
            <a:r>
              <a:rPr lang="en-GB" sz="1800" dirty="0" smtClean="0"/>
              <a:t>play cycle </a:t>
            </a:r>
            <a:r>
              <a:rPr lang="en-GB" sz="1800" dirty="0" smtClean="0"/>
              <a:t>approach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352044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C:\Users\IBIYINKA\Desktop\Picture for workshop\Screenshot_2022-05-13-13-31-39-299_com.whatsapp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-1" t="6807" r="6705" b="7716"/>
          <a:stretch/>
        </p:blipFill>
        <p:spPr bwMode="auto">
          <a:xfrm>
            <a:off x="4953000" y="1524000"/>
            <a:ext cx="2743200" cy="4419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has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The Children </a:t>
            </a:r>
            <a:r>
              <a:rPr lang="en-GB" dirty="0" smtClean="0"/>
              <a:t>chose </a:t>
            </a:r>
            <a:r>
              <a:rPr lang="en-GB" dirty="0" smtClean="0"/>
              <a:t>balloons according to </a:t>
            </a:r>
            <a:r>
              <a:rPr lang="en-GB" dirty="0" smtClean="0"/>
              <a:t>their </a:t>
            </a:r>
            <a:r>
              <a:rPr lang="en-GB" dirty="0" smtClean="0"/>
              <a:t>favourite </a:t>
            </a:r>
            <a:r>
              <a:rPr lang="en-GB" dirty="0" err="1" smtClean="0"/>
              <a:t>color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/>
              <a:t>without </a:t>
            </a:r>
            <a:r>
              <a:rPr lang="en-GB" dirty="0" smtClean="0"/>
              <a:t>instructions </a:t>
            </a:r>
            <a:r>
              <a:rPr lang="en-GB" dirty="0" smtClean="0"/>
              <a:t>they started blowing air into the balloon creating a lot of funfair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 smtClean="0"/>
              <a:t>After some minutes, </a:t>
            </a:r>
            <a:r>
              <a:rPr lang="en-GB" dirty="0" smtClean="0"/>
              <a:t>representatives were </a:t>
            </a:r>
            <a:r>
              <a:rPr lang="en-GB" dirty="0" smtClean="0"/>
              <a:t>asked to narrate their </a:t>
            </a:r>
            <a:r>
              <a:rPr lang="en-GB" dirty="0" smtClean="0"/>
              <a:t>observation. </a:t>
            </a:r>
            <a:endParaRPr lang="en-GB" dirty="0" smtClean="0"/>
          </a:p>
          <a:p>
            <a:r>
              <a:rPr lang="en-GB" dirty="0" smtClean="0"/>
              <a:t>The Children </a:t>
            </a:r>
            <a:r>
              <a:rPr lang="en-GB" dirty="0" smtClean="0"/>
              <a:t>were able to conclude that air has weight and occupy space. </a:t>
            </a:r>
            <a:endParaRPr lang="en-GB" dirty="0" smtClean="0"/>
          </a:p>
          <a:p>
            <a:r>
              <a:rPr lang="en-GB" dirty="0" smtClean="0"/>
              <a:t>This was also used to explain the concept of respiration </a:t>
            </a:r>
          </a:p>
          <a:p>
            <a:r>
              <a:rPr lang="en-GB" dirty="0" smtClean="0"/>
              <a:t>As well as body organs such as lungs.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 HAS WEIGHT</a:t>
            </a:r>
            <a:endParaRPr lang="en-US" dirty="0"/>
          </a:p>
        </p:txBody>
      </p:sp>
      <p:pic>
        <p:nvPicPr>
          <p:cNvPr id="4" name="Content Placeholder 3" descr="C:\Users\IBIYINKA\Desktop\Picture for workshop\Screenshot_2022-05-13-13-28-34-992_com.whatsapp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" t="7865" r="1339" b="20339"/>
          <a:stretch/>
        </p:blipFill>
        <p:spPr bwMode="auto">
          <a:xfrm rot="16200000">
            <a:off x="2286000" y="304800"/>
            <a:ext cx="3657600" cy="7315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914400"/>
          </a:xfrm>
        </p:spPr>
        <p:txBody>
          <a:bodyPr/>
          <a:lstStyle/>
          <a:p>
            <a:r>
              <a:rPr lang="en-US" dirty="0" smtClean="0"/>
              <a:t>		ANIMAL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38600" cy="49831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Animal cell charts, a component of CASTME Award </a:t>
            </a:r>
            <a:r>
              <a:rPr lang="en-GB" dirty="0" smtClean="0"/>
              <a:t>Resources was used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GB" dirty="0" smtClean="0"/>
              <a:t>Children learnt that cell is a basic unit of life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There are two types of cell.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 Their bodies are composed of millions of cells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Children were instructed to list the components of animal cell and functions as seen in the chart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C:\Users\DVC(A)\Downloads\IMG-20220309-WA0008.jpg"/>
          <p:cNvPicPr>
            <a:picLocks noGrp="1"/>
          </p:cNvPicPr>
          <p:nvPr>
            <p:ph sz="half" idx="2"/>
          </p:nvPr>
        </p:nvPicPr>
        <p:blipFill rotWithShape="1">
          <a:blip r:embed="rId2"/>
          <a:srcRect t="14513" r="1743"/>
          <a:stretch/>
        </p:blipFill>
        <p:spPr bwMode="auto">
          <a:xfrm rot="21202475">
            <a:off x="4667090" y="1322685"/>
            <a:ext cx="3374368" cy="44853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FORCES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The concept of force was explained to the children using the method they engage in while </a:t>
            </a:r>
            <a:r>
              <a:rPr lang="en-GB" dirty="0" smtClean="0"/>
              <a:t>playing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Even </a:t>
            </a:r>
            <a:r>
              <a:rPr lang="en-GB" dirty="0" smtClean="0"/>
              <a:t>without knowing they are doing </a:t>
            </a:r>
            <a:r>
              <a:rPr lang="en-GB" dirty="0" smtClean="0"/>
              <a:t>Science.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The </a:t>
            </a:r>
            <a:r>
              <a:rPr lang="en-GB" dirty="0" smtClean="0"/>
              <a:t>children were paired, </a:t>
            </a:r>
            <a:endParaRPr lang="en-GB" dirty="0" smtClean="0"/>
          </a:p>
        </p:txBody>
      </p:sp>
      <p:pic>
        <p:nvPicPr>
          <p:cNvPr id="8" name="Content Placeholder 6" descr="C:\Users\IBIYINKA\Desktop\Picture for workshop\Screenshot_2022-05-12-09-34-40-678_com.whatsapp.jpg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1029" r="2941" b="6911"/>
          <a:stretch/>
        </p:blipFill>
        <p:spPr bwMode="auto">
          <a:xfrm>
            <a:off x="5105400" y="1219200"/>
            <a:ext cx="2743200" cy="390423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838200"/>
          </a:xfrm>
        </p:spPr>
        <p:txBody>
          <a:bodyPr/>
          <a:lstStyle/>
          <a:p>
            <a:r>
              <a:rPr lang="en-US" dirty="0" smtClean="0"/>
              <a:t>		TUG OF WAR</a:t>
            </a:r>
            <a:endParaRPr lang="en-US" dirty="0"/>
          </a:p>
        </p:txBody>
      </p:sp>
      <p:pic>
        <p:nvPicPr>
          <p:cNvPr id="8" name="Content Placeholder 7" descr="C:\Users\IBIYINKA\Desktop\Picture for workshop\Screenshot_2022-05-12-09-38-32-635_com.whatsapp.jpg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9002" r="19123" b="38686"/>
          <a:stretch/>
        </p:blipFill>
        <p:spPr bwMode="auto">
          <a:xfrm>
            <a:off x="5867400" y="1295400"/>
            <a:ext cx="2362200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They were instructed to pull each other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The child with the greater force pulled the other. 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In cases where they exerted equal forces, they were both at equilibrium.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C:\Users\IBIYINKA\Desktop\Picture for workshop\IMG-20220309-WA0040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6400"/>
            <a:ext cx="1981200" cy="4038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workshop was concluded by presenting a one-session </a:t>
            </a:r>
            <a:r>
              <a:rPr lang="en-GB" dirty="0" smtClean="0"/>
              <a:t>scholarship to </a:t>
            </a:r>
            <a:r>
              <a:rPr lang="en-GB" dirty="0" smtClean="0"/>
              <a:t>one of the pupils 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C:\Users\IBIYINKA\Desktop\Picture for workshop\Screenshot_2022-05-12-09-39-58-240_com.whatsapp.jpg"/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1344" r="5865" b="6959"/>
          <a:stretch/>
        </p:blipFill>
        <p:spPr bwMode="auto">
          <a:xfrm>
            <a:off x="5181600" y="1828800"/>
            <a:ext cx="2367632" cy="4038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addition to this, gifts were also presented to the most attentive boy and girl- </a:t>
            </a:r>
            <a:r>
              <a:rPr lang="en-GB" smtClean="0"/>
              <a:t>childs </a:t>
            </a:r>
            <a:r>
              <a:rPr lang="en-GB" dirty="0" smtClean="0"/>
              <a:t>during the </a:t>
            </a:r>
            <a:r>
              <a:rPr lang="en-GB" dirty="0" smtClean="0"/>
              <a:t>session.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C:\Users\IBIYINKA\Desktop\Picture for workshop\IMG-20220309-WA0006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43000"/>
            <a:ext cx="3352800" cy="4267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254</TotalTime>
  <Words>299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REPORT OF OUTREACH WORKSHOP ON STEM-E USING STEM PLAYCYCLE</vt:lpstr>
      <vt:lpstr>PREAMBLE</vt:lpstr>
      <vt:lpstr>Air has weight</vt:lpstr>
      <vt:lpstr>AIR HAS WEIGHT</vt:lpstr>
      <vt:lpstr>  ANIMAL CELL</vt:lpstr>
      <vt:lpstr>EQUAL FORCES</vt:lpstr>
      <vt:lpstr>  TUG OF WAR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OUTREACH WORKSHOP ON STEM-E USING STEM PLAYCYCLE</dc:title>
  <dc:creator>Prof Ibiyinka</dc:creator>
  <cp:lastModifiedBy>Prof Ibiyinka</cp:lastModifiedBy>
  <cp:revision>30</cp:revision>
  <dcterms:created xsi:type="dcterms:W3CDTF">2022-05-24T14:03:43Z</dcterms:created>
  <dcterms:modified xsi:type="dcterms:W3CDTF">2022-05-25T13:30:33Z</dcterms:modified>
</cp:coreProperties>
</file>