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56" r:id="rId3"/>
    <p:sldId id="257" r:id="rId4"/>
    <p:sldId id="288" r:id="rId5"/>
    <p:sldId id="258" r:id="rId6"/>
    <p:sldId id="289" r:id="rId7"/>
    <p:sldId id="259" r:id="rId8"/>
    <p:sldId id="290" r:id="rId9"/>
    <p:sldId id="260" r:id="rId10"/>
    <p:sldId id="261" r:id="rId11"/>
    <p:sldId id="262" r:id="rId12"/>
    <p:sldId id="291" r:id="rId13"/>
    <p:sldId id="263" r:id="rId14"/>
    <p:sldId id="292" r:id="rId15"/>
    <p:sldId id="264" r:id="rId16"/>
    <p:sldId id="293" r:id="rId17"/>
    <p:sldId id="294" r:id="rId18"/>
    <p:sldId id="265" r:id="rId19"/>
    <p:sldId id="298" r:id="rId20"/>
    <p:sldId id="296" r:id="rId21"/>
    <p:sldId id="266" r:id="rId22"/>
    <p:sldId id="283" r:id="rId23"/>
    <p:sldId id="295" r:id="rId24"/>
    <p:sldId id="267" r:id="rId25"/>
    <p:sldId id="279" r:id="rId26"/>
    <p:sldId id="297" r:id="rId27"/>
    <p:sldId id="268" r:id="rId28"/>
    <p:sldId id="280" r:id="rId29"/>
    <p:sldId id="269" r:id="rId30"/>
    <p:sldId id="285" r:id="rId31"/>
    <p:sldId id="278"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90"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021015-C632-47BB-B488-325C597461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4330C9EB-81EF-490F-880F-77CEFFE378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A74F6C7D-CFC5-4B79-ABCA-8FE398C8991C}"/>
              </a:ext>
            </a:extLst>
          </p:cNvPr>
          <p:cNvSpPr>
            <a:spLocks noGrp="1"/>
          </p:cNvSpPr>
          <p:nvPr>
            <p:ph type="dt" sz="half" idx="10"/>
          </p:nvPr>
        </p:nvSpPr>
        <p:spPr/>
        <p:txBody>
          <a:bodyPr/>
          <a:lstStyle/>
          <a:p>
            <a:fld id="{7489E50A-AC85-4C5A-A6FB-A2BFD8CBEFBB}" type="datetimeFigureOut">
              <a:rPr lang="en-GB" smtClean="0"/>
              <a:t>07/07/2021</a:t>
            </a:fld>
            <a:endParaRPr lang="en-GB"/>
          </a:p>
        </p:txBody>
      </p:sp>
      <p:sp>
        <p:nvSpPr>
          <p:cNvPr id="5" name="Footer Placeholder 4">
            <a:extLst>
              <a:ext uri="{FF2B5EF4-FFF2-40B4-BE49-F238E27FC236}">
                <a16:creationId xmlns="" xmlns:a16="http://schemas.microsoft.com/office/drawing/2014/main" id="{ABEE54AC-1FE0-4291-8496-4E1811437C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1E51AB00-3DCA-4F26-A582-53F8FF8CCDA8}"/>
              </a:ext>
            </a:extLst>
          </p:cNvPr>
          <p:cNvSpPr>
            <a:spLocks noGrp="1"/>
          </p:cNvSpPr>
          <p:nvPr>
            <p:ph type="sldNum" sz="quarter" idx="12"/>
          </p:nvPr>
        </p:nvSpPr>
        <p:spPr/>
        <p:txBody>
          <a:bodyPr/>
          <a:lstStyle/>
          <a:p>
            <a:fld id="{C96D5399-BDCC-4FE2-904A-4C6B4DF1C82A}" type="slidenum">
              <a:rPr lang="en-GB" smtClean="0"/>
              <a:t>‹#›</a:t>
            </a:fld>
            <a:endParaRPr lang="en-GB"/>
          </a:p>
        </p:txBody>
      </p:sp>
    </p:spTree>
    <p:extLst>
      <p:ext uri="{BB962C8B-B14F-4D97-AF65-F5344CB8AC3E}">
        <p14:creationId xmlns:p14="http://schemas.microsoft.com/office/powerpoint/2010/main" val="119629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794339-E0B1-46DC-9FCE-BDD7CB74CC2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9809F467-B239-491A-8C01-2D517BF029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B8F113F2-15B4-48FC-8903-D7A8C7A1D850}"/>
              </a:ext>
            </a:extLst>
          </p:cNvPr>
          <p:cNvSpPr>
            <a:spLocks noGrp="1"/>
          </p:cNvSpPr>
          <p:nvPr>
            <p:ph type="dt" sz="half" idx="10"/>
          </p:nvPr>
        </p:nvSpPr>
        <p:spPr/>
        <p:txBody>
          <a:bodyPr/>
          <a:lstStyle/>
          <a:p>
            <a:fld id="{7489E50A-AC85-4C5A-A6FB-A2BFD8CBEFBB}" type="datetimeFigureOut">
              <a:rPr lang="en-GB" smtClean="0"/>
              <a:t>07/07/2021</a:t>
            </a:fld>
            <a:endParaRPr lang="en-GB"/>
          </a:p>
        </p:txBody>
      </p:sp>
      <p:sp>
        <p:nvSpPr>
          <p:cNvPr id="5" name="Footer Placeholder 4">
            <a:extLst>
              <a:ext uri="{FF2B5EF4-FFF2-40B4-BE49-F238E27FC236}">
                <a16:creationId xmlns="" xmlns:a16="http://schemas.microsoft.com/office/drawing/2014/main" id="{EF970797-D44B-4943-A3A3-28C05E4EE6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93A1C4B8-AAC3-458E-928E-2B2730136B44}"/>
              </a:ext>
            </a:extLst>
          </p:cNvPr>
          <p:cNvSpPr>
            <a:spLocks noGrp="1"/>
          </p:cNvSpPr>
          <p:nvPr>
            <p:ph type="sldNum" sz="quarter" idx="12"/>
          </p:nvPr>
        </p:nvSpPr>
        <p:spPr/>
        <p:txBody>
          <a:bodyPr/>
          <a:lstStyle/>
          <a:p>
            <a:fld id="{C96D5399-BDCC-4FE2-904A-4C6B4DF1C82A}" type="slidenum">
              <a:rPr lang="en-GB" smtClean="0"/>
              <a:t>‹#›</a:t>
            </a:fld>
            <a:endParaRPr lang="en-GB"/>
          </a:p>
        </p:txBody>
      </p:sp>
    </p:spTree>
    <p:extLst>
      <p:ext uri="{BB962C8B-B14F-4D97-AF65-F5344CB8AC3E}">
        <p14:creationId xmlns:p14="http://schemas.microsoft.com/office/powerpoint/2010/main" val="1440930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8356ACE-7DEE-4950-B473-6C7C1302AA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4733521F-36F6-4018-8B30-72AA3C1AF9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B031F063-806E-49CA-8ED8-79436FFCA59E}"/>
              </a:ext>
            </a:extLst>
          </p:cNvPr>
          <p:cNvSpPr>
            <a:spLocks noGrp="1"/>
          </p:cNvSpPr>
          <p:nvPr>
            <p:ph type="dt" sz="half" idx="10"/>
          </p:nvPr>
        </p:nvSpPr>
        <p:spPr/>
        <p:txBody>
          <a:bodyPr/>
          <a:lstStyle/>
          <a:p>
            <a:fld id="{7489E50A-AC85-4C5A-A6FB-A2BFD8CBEFBB}" type="datetimeFigureOut">
              <a:rPr lang="en-GB" smtClean="0"/>
              <a:t>07/07/2021</a:t>
            </a:fld>
            <a:endParaRPr lang="en-GB"/>
          </a:p>
        </p:txBody>
      </p:sp>
      <p:sp>
        <p:nvSpPr>
          <p:cNvPr id="5" name="Footer Placeholder 4">
            <a:extLst>
              <a:ext uri="{FF2B5EF4-FFF2-40B4-BE49-F238E27FC236}">
                <a16:creationId xmlns="" xmlns:a16="http://schemas.microsoft.com/office/drawing/2014/main" id="{BCA95899-EB35-420B-AB7F-EE21239981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64DF790E-E381-4FA4-A39B-0AAB89A0C179}"/>
              </a:ext>
            </a:extLst>
          </p:cNvPr>
          <p:cNvSpPr>
            <a:spLocks noGrp="1"/>
          </p:cNvSpPr>
          <p:nvPr>
            <p:ph type="sldNum" sz="quarter" idx="12"/>
          </p:nvPr>
        </p:nvSpPr>
        <p:spPr/>
        <p:txBody>
          <a:bodyPr/>
          <a:lstStyle/>
          <a:p>
            <a:fld id="{C96D5399-BDCC-4FE2-904A-4C6B4DF1C82A}" type="slidenum">
              <a:rPr lang="en-GB" smtClean="0"/>
              <a:t>‹#›</a:t>
            </a:fld>
            <a:endParaRPr lang="en-GB"/>
          </a:p>
        </p:txBody>
      </p:sp>
    </p:spTree>
    <p:extLst>
      <p:ext uri="{BB962C8B-B14F-4D97-AF65-F5344CB8AC3E}">
        <p14:creationId xmlns:p14="http://schemas.microsoft.com/office/powerpoint/2010/main" val="358916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4C7308-FD19-4CD9-B2B9-3B10CE0804B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40E4FBD7-D2AA-4498-AF26-7EDABDFC92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D2A3BDD1-26AF-4FDF-9E93-EB7751820F60}"/>
              </a:ext>
            </a:extLst>
          </p:cNvPr>
          <p:cNvSpPr>
            <a:spLocks noGrp="1"/>
          </p:cNvSpPr>
          <p:nvPr>
            <p:ph type="dt" sz="half" idx="10"/>
          </p:nvPr>
        </p:nvSpPr>
        <p:spPr/>
        <p:txBody>
          <a:bodyPr/>
          <a:lstStyle/>
          <a:p>
            <a:fld id="{7489E50A-AC85-4C5A-A6FB-A2BFD8CBEFBB}" type="datetimeFigureOut">
              <a:rPr lang="en-GB" smtClean="0"/>
              <a:t>07/07/2021</a:t>
            </a:fld>
            <a:endParaRPr lang="en-GB"/>
          </a:p>
        </p:txBody>
      </p:sp>
      <p:sp>
        <p:nvSpPr>
          <p:cNvPr id="5" name="Footer Placeholder 4">
            <a:extLst>
              <a:ext uri="{FF2B5EF4-FFF2-40B4-BE49-F238E27FC236}">
                <a16:creationId xmlns="" xmlns:a16="http://schemas.microsoft.com/office/drawing/2014/main" id="{983A3867-EB0A-4D1A-B764-AB0FE1345B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74DFFACE-F97A-488C-ABFA-2E763739955F}"/>
              </a:ext>
            </a:extLst>
          </p:cNvPr>
          <p:cNvSpPr>
            <a:spLocks noGrp="1"/>
          </p:cNvSpPr>
          <p:nvPr>
            <p:ph type="sldNum" sz="quarter" idx="12"/>
          </p:nvPr>
        </p:nvSpPr>
        <p:spPr/>
        <p:txBody>
          <a:bodyPr/>
          <a:lstStyle/>
          <a:p>
            <a:fld id="{C96D5399-BDCC-4FE2-904A-4C6B4DF1C82A}" type="slidenum">
              <a:rPr lang="en-GB" smtClean="0"/>
              <a:t>‹#›</a:t>
            </a:fld>
            <a:endParaRPr lang="en-GB"/>
          </a:p>
        </p:txBody>
      </p:sp>
    </p:spTree>
    <p:extLst>
      <p:ext uri="{BB962C8B-B14F-4D97-AF65-F5344CB8AC3E}">
        <p14:creationId xmlns:p14="http://schemas.microsoft.com/office/powerpoint/2010/main" val="213853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B5CFA4-5392-41FB-B497-2883057E9E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071864B5-DF5A-4DC0-8E9D-768E7685CA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CF5DBE5-9D79-460C-A200-F00F9DFEED17}"/>
              </a:ext>
            </a:extLst>
          </p:cNvPr>
          <p:cNvSpPr>
            <a:spLocks noGrp="1"/>
          </p:cNvSpPr>
          <p:nvPr>
            <p:ph type="dt" sz="half" idx="10"/>
          </p:nvPr>
        </p:nvSpPr>
        <p:spPr/>
        <p:txBody>
          <a:bodyPr/>
          <a:lstStyle/>
          <a:p>
            <a:fld id="{7489E50A-AC85-4C5A-A6FB-A2BFD8CBEFBB}" type="datetimeFigureOut">
              <a:rPr lang="en-GB" smtClean="0"/>
              <a:t>07/07/2021</a:t>
            </a:fld>
            <a:endParaRPr lang="en-GB"/>
          </a:p>
        </p:txBody>
      </p:sp>
      <p:sp>
        <p:nvSpPr>
          <p:cNvPr id="5" name="Footer Placeholder 4">
            <a:extLst>
              <a:ext uri="{FF2B5EF4-FFF2-40B4-BE49-F238E27FC236}">
                <a16:creationId xmlns="" xmlns:a16="http://schemas.microsoft.com/office/drawing/2014/main" id="{12855D0A-CB08-4443-BB30-4D180383C4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D03F7DA4-E24B-4C57-89C7-AE34280CA002}"/>
              </a:ext>
            </a:extLst>
          </p:cNvPr>
          <p:cNvSpPr>
            <a:spLocks noGrp="1"/>
          </p:cNvSpPr>
          <p:nvPr>
            <p:ph type="sldNum" sz="quarter" idx="12"/>
          </p:nvPr>
        </p:nvSpPr>
        <p:spPr/>
        <p:txBody>
          <a:bodyPr/>
          <a:lstStyle/>
          <a:p>
            <a:fld id="{C96D5399-BDCC-4FE2-904A-4C6B4DF1C82A}" type="slidenum">
              <a:rPr lang="en-GB" smtClean="0"/>
              <a:t>‹#›</a:t>
            </a:fld>
            <a:endParaRPr lang="en-GB"/>
          </a:p>
        </p:txBody>
      </p:sp>
    </p:spTree>
    <p:extLst>
      <p:ext uri="{BB962C8B-B14F-4D97-AF65-F5344CB8AC3E}">
        <p14:creationId xmlns:p14="http://schemas.microsoft.com/office/powerpoint/2010/main" val="4215487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0518E0-53D0-4D77-8741-F583A22E5D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D9517A9C-F011-4F77-88A3-92FBA54143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0194D43B-2307-42D6-927C-3FD1D63966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4BEF543E-4CA8-4616-8EC7-30318FDD6FC7}"/>
              </a:ext>
            </a:extLst>
          </p:cNvPr>
          <p:cNvSpPr>
            <a:spLocks noGrp="1"/>
          </p:cNvSpPr>
          <p:nvPr>
            <p:ph type="dt" sz="half" idx="10"/>
          </p:nvPr>
        </p:nvSpPr>
        <p:spPr/>
        <p:txBody>
          <a:bodyPr/>
          <a:lstStyle/>
          <a:p>
            <a:fld id="{7489E50A-AC85-4C5A-A6FB-A2BFD8CBEFBB}" type="datetimeFigureOut">
              <a:rPr lang="en-GB" smtClean="0"/>
              <a:t>07/07/2021</a:t>
            </a:fld>
            <a:endParaRPr lang="en-GB"/>
          </a:p>
        </p:txBody>
      </p:sp>
      <p:sp>
        <p:nvSpPr>
          <p:cNvPr id="6" name="Footer Placeholder 5">
            <a:extLst>
              <a:ext uri="{FF2B5EF4-FFF2-40B4-BE49-F238E27FC236}">
                <a16:creationId xmlns="" xmlns:a16="http://schemas.microsoft.com/office/drawing/2014/main" id="{2D9FEB0A-72EA-4213-9361-A2D1EC3DB7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A7A2BEF6-C180-406F-9398-5BF2FC8F50E3}"/>
              </a:ext>
            </a:extLst>
          </p:cNvPr>
          <p:cNvSpPr>
            <a:spLocks noGrp="1"/>
          </p:cNvSpPr>
          <p:nvPr>
            <p:ph type="sldNum" sz="quarter" idx="12"/>
          </p:nvPr>
        </p:nvSpPr>
        <p:spPr/>
        <p:txBody>
          <a:bodyPr/>
          <a:lstStyle/>
          <a:p>
            <a:fld id="{C96D5399-BDCC-4FE2-904A-4C6B4DF1C82A}" type="slidenum">
              <a:rPr lang="en-GB" smtClean="0"/>
              <a:t>‹#›</a:t>
            </a:fld>
            <a:endParaRPr lang="en-GB"/>
          </a:p>
        </p:txBody>
      </p:sp>
    </p:spTree>
    <p:extLst>
      <p:ext uri="{BB962C8B-B14F-4D97-AF65-F5344CB8AC3E}">
        <p14:creationId xmlns:p14="http://schemas.microsoft.com/office/powerpoint/2010/main" val="2477622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E8740E-DA3E-4004-A949-E40635D15C8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810725E1-6E7A-4067-A815-48ABCA80AF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6E4C50C-BC33-4859-BB87-67C3781E88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DF2D2536-2BD3-439A-A1DB-4B51C93F43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2F05112-BCFC-4B98-A05A-92BD952878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94886071-1503-4069-94CC-423922C6F106}"/>
              </a:ext>
            </a:extLst>
          </p:cNvPr>
          <p:cNvSpPr>
            <a:spLocks noGrp="1"/>
          </p:cNvSpPr>
          <p:nvPr>
            <p:ph type="dt" sz="half" idx="10"/>
          </p:nvPr>
        </p:nvSpPr>
        <p:spPr/>
        <p:txBody>
          <a:bodyPr/>
          <a:lstStyle/>
          <a:p>
            <a:fld id="{7489E50A-AC85-4C5A-A6FB-A2BFD8CBEFBB}" type="datetimeFigureOut">
              <a:rPr lang="en-GB" smtClean="0"/>
              <a:t>07/07/2021</a:t>
            </a:fld>
            <a:endParaRPr lang="en-GB"/>
          </a:p>
        </p:txBody>
      </p:sp>
      <p:sp>
        <p:nvSpPr>
          <p:cNvPr id="8" name="Footer Placeholder 7">
            <a:extLst>
              <a:ext uri="{FF2B5EF4-FFF2-40B4-BE49-F238E27FC236}">
                <a16:creationId xmlns="" xmlns:a16="http://schemas.microsoft.com/office/drawing/2014/main" id="{4C60C8CA-5BB4-4B0F-88A8-5EC861C038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AB2BD3BA-58D9-45A2-9A38-BF2623F9A087}"/>
              </a:ext>
            </a:extLst>
          </p:cNvPr>
          <p:cNvSpPr>
            <a:spLocks noGrp="1"/>
          </p:cNvSpPr>
          <p:nvPr>
            <p:ph type="sldNum" sz="quarter" idx="12"/>
          </p:nvPr>
        </p:nvSpPr>
        <p:spPr/>
        <p:txBody>
          <a:bodyPr/>
          <a:lstStyle/>
          <a:p>
            <a:fld id="{C96D5399-BDCC-4FE2-904A-4C6B4DF1C82A}" type="slidenum">
              <a:rPr lang="en-GB" smtClean="0"/>
              <a:t>‹#›</a:t>
            </a:fld>
            <a:endParaRPr lang="en-GB"/>
          </a:p>
        </p:txBody>
      </p:sp>
    </p:spTree>
    <p:extLst>
      <p:ext uri="{BB962C8B-B14F-4D97-AF65-F5344CB8AC3E}">
        <p14:creationId xmlns:p14="http://schemas.microsoft.com/office/powerpoint/2010/main" val="545426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C0A241-1F8F-4742-A0E1-94CD22D113A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9B923C94-2A2F-48F1-9958-FBCB6ABA13FE}"/>
              </a:ext>
            </a:extLst>
          </p:cNvPr>
          <p:cNvSpPr>
            <a:spLocks noGrp="1"/>
          </p:cNvSpPr>
          <p:nvPr>
            <p:ph type="dt" sz="half" idx="10"/>
          </p:nvPr>
        </p:nvSpPr>
        <p:spPr/>
        <p:txBody>
          <a:bodyPr/>
          <a:lstStyle/>
          <a:p>
            <a:fld id="{7489E50A-AC85-4C5A-A6FB-A2BFD8CBEFBB}" type="datetimeFigureOut">
              <a:rPr lang="en-GB" smtClean="0"/>
              <a:t>07/07/2021</a:t>
            </a:fld>
            <a:endParaRPr lang="en-GB"/>
          </a:p>
        </p:txBody>
      </p:sp>
      <p:sp>
        <p:nvSpPr>
          <p:cNvPr id="4" name="Footer Placeholder 3">
            <a:extLst>
              <a:ext uri="{FF2B5EF4-FFF2-40B4-BE49-F238E27FC236}">
                <a16:creationId xmlns="" xmlns:a16="http://schemas.microsoft.com/office/drawing/2014/main" id="{12FBCE86-CA53-4AE2-93A1-3C53A52567A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FCCB2C3A-DF67-463A-BD2A-9622314CC0BF}"/>
              </a:ext>
            </a:extLst>
          </p:cNvPr>
          <p:cNvSpPr>
            <a:spLocks noGrp="1"/>
          </p:cNvSpPr>
          <p:nvPr>
            <p:ph type="sldNum" sz="quarter" idx="12"/>
          </p:nvPr>
        </p:nvSpPr>
        <p:spPr/>
        <p:txBody>
          <a:bodyPr/>
          <a:lstStyle/>
          <a:p>
            <a:fld id="{C96D5399-BDCC-4FE2-904A-4C6B4DF1C82A}" type="slidenum">
              <a:rPr lang="en-GB" smtClean="0"/>
              <a:t>‹#›</a:t>
            </a:fld>
            <a:endParaRPr lang="en-GB"/>
          </a:p>
        </p:txBody>
      </p:sp>
    </p:spTree>
    <p:extLst>
      <p:ext uri="{BB962C8B-B14F-4D97-AF65-F5344CB8AC3E}">
        <p14:creationId xmlns:p14="http://schemas.microsoft.com/office/powerpoint/2010/main" val="2451546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29D79CF-2FDC-4632-88CF-F4B64A2B45ED}"/>
              </a:ext>
            </a:extLst>
          </p:cNvPr>
          <p:cNvSpPr>
            <a:spLocks noGrp="1"/>
          </p:cNvSpPr>
          <p:nvPr>
            <p:ph type="dt" sz="half" idx="10"/>
          </p:nvPr>
        </p:nvSpPr>
        <p:spPr/>
        <p:txBody>
          <a:bodyPr/>
          <a:lstStyle/>
          <a:p>
            <a:fld id="{7489E50A-AC85-4C5A-A6FB-A2BFD8CBEFBB}" type="datetimeFigureOut">
              <a:rPr lang="en-GB" smtClean="0"/>
              <a:t>07/07/2021</a:t>
            </a:fld>
            <a:endParaRPr lang="en-GB"/>
          </a:p>
        </p:txBody>
      </p:sp>
      <p:sp>
        <p:nvSpPr>
          <p:cNvPr id="3" name="Footer Placeholder 2">
            <a:extLst>
              <a:ext uri="{FF2B5EF4-FFF2-40B4-BE49-F238E27FC236}">
                <a16:creationId xmlns="" xmlns:a16="http://schemas.microsoft.com/office/drawing/2014/main" id="{2FE7D3CB-A63A-42ED-B79D-758687C55A6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37E26656-1C4E-4103-B1FF-67BFBA5DC303}"/>
              </a:ext>
            </a:extLst>
          </p:cNvPr>
          <p:cNvSpPr>
            <a:spLocks noGrp="1"/>
          </p:cNvSpPr>
          <p:nvPr>
            <p:ph type="sldNum" sz="quarter" idx="12"/>
          </p:nvPr>
        </p:nvSpPr>
        <p:spPr/>
        <p:txBody>
          <a:bodyPr/>
          <a:lstStyle/>
          <a:p>
            <a:fld id="{C96D5399-BDCC-4FE2-904A-4C6B4DF1C82A}" type="slidenum">
              <a:rPr lang="en-GB" smtClean="0"/>
              <a:t>‹#›</a:t>
            </a:fld>
            <a:endParaRPr lang="en-GB"/>
          </a:p>
        </p:txBody>
      </p:sp>
    </p:spTree>
    <p:extLst>
      <p:ext uri="{BB962C8B-B14F-4D97-AF65-F5344CB8AC3E}">
        <p14:creationId xmlns:p14="http://schemas.microsoft.com/office/powerpoint/2010/main" val="2350277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ABB227-E873-48CA-A8FD-461AEAA52B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C349CA1C-4323-4375-B560-1E68DF5882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CAEEA156-8ACA-40F4-AB20-EBA65E1868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7E02F36-1CD2-47A1-AAFF-1A7F67EEBFB6}"/>
              </a:ext>
            </a:extLst>
          </p:cNvPr>
          <p:cNvSpPr>
            <a:spLocks noGrp="1"/>
          </p:cNvSpPr>
          <p:nvPr>
            <p:ph type="dt" sz="half" idx="10"/>
          </p:nvPr>
        </p:nvSpPr>
        <p:spPr/>
        <p:txBody>
          <a:bodyPr/>
          <a:lstStyle/>
          <a:p>
            <a:fld id="{7489E50A-AC85-4C5A-A6FB-A2BFD8CBEFBB}" type="datetimeFigureOut">
              <a:rPr lang="en-GB" smtClean="0"/>
              <a:t>07/07/2021</a:t>
            </a:fld>
            <a:endParaRPr lang="en-GB"/>
          </a:p>
        </p:txBody>
      </p:sp>
      <p:sp>
        <p:nvSpPr>
          <p:cNvPr id="6" name="Footer Placeholder 5">
            <a:extLst>
              <a:ext uri="{FF2B5EF4-FFF2-40B4-BE49-F238E27FC236}">
                <a16:creationId xmlns="" xmlns:a16="http://schemas.microsoft.com/office/drawing/2014/main" id="{875E08F4-16D8-42CF-B826-DD6D416B12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FB6FF86A-2219-4B8E-9E0F-C2E6DD8AAB51}"/>
              </a:ext>
            </a:extLst>
          </p:cNvPr>
          <p:cNvSpPr>
            <a:spLocks noGrp="1"/>
          </p:cNvSpPr>
          <p:nvPr>
            <p:ph type="sldNum" sz="quarter" idx="12"/>
          </p:nvPr>
        </p:nvSpPr>
        <p:spPr/>
        <p:txBody>
          <a:bodyPr/>
          <a:lstStyle/>
          <a:p>
            <a:fld id="{C96D5399-BDCC-4FE2-904A-4C6B4DF1C82A}" type="slidenum">
              <a:rPr lang="en-GB" smtClean="0"/>
              <a:t>‹#›</a:t>
            </a:fld>
            <a:endParaRPr lang="en-GB"/>
          </a:p>
        </p:txBody>
      </p:sp>
    </p:spTree>
    <p:extLst>
      <p:ext uri="{BB962C8B-B14F-4D97-AF65-F5344CB8AC3E}">
        <p14:creationId xmlns:p14="http://schemas.microsoft.com/office/powerpoint/2010/main" val="756351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89F1A7-6FA0-49AC-8B64-A2510D6045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FF6DB4FD-4B06-4E32-A06B-C83F1CFDDD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48919398-54A2-458E-8EC4-2DB1CE02C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C4309BC-CE20-4402-9905-582990A09150}"/>
              </a:ext>
            </a:extLst>
          </p:cNvPr>
          <p:cNvSpPr>
            <a:spLocks noGrp="1"/>
          </p:cNvSpPr>
          <p:nvPr>
            <p:ph type="dt" sz="half" idx="10"/>
          </p:nvPr>
        </p:nvSpPr>
        <p:spPr/>
        <p:txBody>
          <a:bodyPr/>
          <a:lstStyle/>
          <a:p>
            <a:fld id="{7489E50A-AC85-4C5A-A6FB-A2BFD8CBEFBB}" type="datetimeFigureOut">
              <a:rPr lang="en-GB" smtClean="0"/>
              <a:t>07/07/2021</a:t>
            </a:fld>
            <a:endParaRPr lang="en-GB"/>
          </a:p>
        </p:txBody>
      </p:sp>
      <p:sp>
        <p:nvSpPr>
          <p:cNvPr id="6" name="Footer Placeholder 5">
            <a:extLst>
              <a:ext uri="{FF2B5EF4-FFF2-40B4-BE49-F238E27FC236}">
                <a16:creationId xmlns="" xmlns:a16="http://schemas.microsoft.com/office/drawing/2014/main" id="{28740179-8EE5-48BC-A6DB-C4E1A3EE2F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C89FE357-C95F-40B6-948B-EEBEA9B7FCC3}"/>
              </a:ext>
            </a:extLst>
          </p:cNvPr>
          <p:cNvSpPr>
            <a:spLocks noGrp="1"/>
          </p:cNvSpPr>
          <p:nvPr>
            <p:ph type="sldNum" sz="quarter" idx="12"/>
          </p:nvPr>
        </p:nvSpPr>
        <p:spPr/>
        <p:txBody>
          <a:bodyPr/>
          <a:lstStyle/>
          <a:p>
            <a:fld id="{C96D5399-BDCC-4FE2-904A-4C6B4DF1C82A}" type="slidenum">
              <a:rPr lang="en-GB" smtClean="0"/>
              <a:t>‹#›</a:t>
            </a:fld>
            <a:endParaRPr lang="en-GB"/>
          </a:p>
        </p:txBody>
      </p:sp>
    </p:spTree>
    <p:extLst>
      <p:ext uri="{BB962C8B-B14F-4D97-AF65-F5344CB8AC3E}">
        <p14:creationId xmlns:p14="http://schemas.microsoft.com/office/powerpoint/2010/main" val="544245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1496DD8-C4CB-4824-B9DD-D8A65403C6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BE084E10-836F-4938-B870-EFAAE75AE0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8F214BAF-71A4-4B41-B557-33DE306967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89E50A-AC85-4C5A-A6FB-A2BFD8CBEFBB}" type="datetimeFigureOut">
              <a:rPr lang="en-GB" smtClean="0"/>
              <a:t>07/07/2021</a:t>
            </a:fld>
            <a:endParaRPr lang="en-GB"/>
          </a:p>
        </p:txBody>
      </p:sp>
      <p:sp>
        <p:nvSpPr>
          <p:cNvPr id="5" name="Footer Placeholder 4">
            <a:extLst>
              <a:ext uri="{FF2B5EF4-FFF2-40B4-BE49-F238E27FC236}">
                <a16:creationId xmlns="" xmlns:a16="http://schemas.microsoft.com/office/drawing/2014/main" id="{BD756C17-917C-4D85-B7EF-91E32014DD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1B5955EA-B644-4CF4-A321-D148C95027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6D5399-BDCC-4FE2-904A-4C6B4DF1C82A}" type="slidenum">
              <a:rPr lang="en-GB" smtClean="0"/>
              <a:t>‹#›</a:t>
            </a:fld>
            <a:endParaRPr lang="en-GB"/>
          </a:p>
        </p:txBody>
      </p:sp>
    </p:spTree>
    <p:extLst>
      <p:ext uri="{BB962C8B-B14F-4D97-AF65-F5344CB8AC3E}">
        <p14:creationId xmlns:p14="http://schemas.microsoft.com/office/powerpoint/2010/main" val="1761445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FB8610-3C1E-449E-90C4-D53EE9A02C95}"/>
              </a:ext>
            </a:extLst>
          </p:cNvPr>
          <p:cNvSpPr>
            <a:spLocks noGrp="1"/>
          </p:cNvSpPr>
          <p:nvPr>
            <p:ph type="ctrTitle"/>
          </p:nvPr>
        </p:nvSpPr>
        <p:spPr/>
        <p:txBody>
          <a:bodyPr/>
          <a:lstStyle/>
          <a:p>
            <a:endParaRPr lang="en-GB"/>
          </a:p>
        </p:txBody>
      </p:sp>
      <p:sp>
        <p:nvSpPr>
          <p:cNvPr id="3" name="Subtitle 2">
            <a:extLst>
              <a:ext uri="{FF2B5EF4-FFF2-40B4-BE49-F238E27FC236}">
                <a16:creationId xmlns="" xmlns:a16="http://schemas.microsoft.com/office/drawing/2014/main" id="{10F62734-D2DA-448F-AE84-2B456AD5CA8E}"/>
              </a:ext>
            </a:extLst>
          </p:cNvPr>
          <p:cNvSpPr>
            <a:spLocks noGrp="1"/>
          </p:cNvSpPr>
          <p:nvPr>
            <p:ph type="subTitle" idx="1"/>
          </p:nvPr>
        </p:nvSpPr>
        <p:spPr/>
        <p:txBody>
          <a:bodyPr/>
          <a:lstStyle/>
          <a:p>
            <a:endParaRPr lang="en-GB"/>
          </a:p>
        </p:txBody>
      </p:sp>
      <p:pic>
        <p:nvPicPr>
          <p:cNvPr id="5" name="Picture 4" descr="Diagram&#10;&#10;Description automatically generated">
            <a:extLst>
              <a:ext uri="{FF2B5EF4-FFF2-40B4-BE49-F238E27FC236}">
                <a16:creationId xmlns="" xmlns:a16="http://schemas.microsoft.com/office/drawing/2014/main" id="{2A0AA2B8-A627-422B-A6AC-87D6214E4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9331"/>
            <a:ext cx="9753600" cy="6867331"/>
          </a:xfrm>
          <a:prstGeom prst="rect">
            <a:avLst/>
          </a:prstGeom>
        </p:spPr>
      </p:pic>
    </p:spTree>
    <p:extLst>
      <p:ext uri="{BB962C8B-B14F-4D97-AF65-F5344CB8AC3E}">
        <p14:creationId xmlns:p14="http://schemas.microsoft.com/office/powerpoint/2010/main" val="4129052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 xmlns:a16="http://schemas.microsoft.com/office/drawing/2014/main" id="{AA212D74-3100-4A63-8AAC-88C2A5B069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1109" y="121067"/>
            <a:ext cx="9538316" cy="6736933"/>
          </a:xfrm>
        </p:spPr>
      </p:pic>
    </p:spTree>
    <p:extLst>
      <p:ext uri="{BB962C8B-B14F-4D97-AF65-F5344CB8AC3E}">
        <p14:creationId xmlns:p14="http://schemas.microsoft.com/office/powerpoint/2010/main" val="723850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71C3EF-CA48-458E-A89B-BD96A6B3C252}"/>
              </a:ext>
            </a:extLst>
          </p:cNvPr>
          <p:cNvSpPr>
            <a:spLocks noGrp="1"/>
          </p:cNvSpPr>
          <p:nvPr>
            <p:ph type="title"/>
          </p:nvPr>
        </p:nvSpPr>
        <p:spPr/>
        <p:txBody>
          <a:bodyPr/>
          <a:lstStyle/>
          <a:p>
            <a:endParaRPr lang="en-GB"/>
          </a:p>
        </p:txBody>
      </p:sp>
      <p:pic>
        <p:nvPicPr>
          <p:cNvPr id="5" name="Content Placeholder 4" descr="A picture containing text, grass&#10;&#10;Description automatically generated">
            <a:extLst>
              <a:ext uri="{FF2B5EF4-FFF2-40B4-BE49-F238E27FC236}">
                <a16:creationId xmlns="" xmlns:a16="http://schemas.microsoft.com/office/drawing/2014/main" id="{36024BED-4B5D-4982-A3C9-AE55B0008D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1755" y="4472"/>
            <a:ext cx="9684820" cy="6853528"/>
          </a:xfrm>
        </p:spPr>
      </p:pic>
    </p:spTree>
    <p:extLst>
      <p:ext uri="{BB962C8B-B14F-4D97-AF65-F5344CB8AC3E}">
        <p14:creationId xmlns:p14="http://schemas.microsoft.com/office/powerpoint/2010/main" val="3121539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 xmlns:a16="http://schemas.microsoft.com/office/drawing/2014/main" id="{AD84A0D1-3A94-4D8D-966A-703ECDF58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825" y="22155"/>
            <a:ext cx="9689754" cy="6835845"/>
          </a:xfrm>
          <a:prstGeom prst="rect">
            <a:avLst/>
          </a:prstGeom>
        </p:spPr>
      </p:pic>
    </p:spTree>
    <p:extLst>
      <p:ext uri="{BB962C8B-B14F-4D97-AF65-F5344CB8AC3E}">
        <p14:creationId xmlns:p14="http://schemas.microsoft.com/office/powerpoint/2010/main" val="1234854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ansport&#10;&#10;Description automatically generated">
            <a:extLst>
              <a:ext uri="{FF2B5EF4-FFF2-40B4-BE49-F238E27FC236}">
                <a16:creationId xmlns="" xmlns:a16="http://schemas.microsoft.com/office/drawing/2014/main" id="{D2FDF502-62CD-41A5-887E-4997B38494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680" y="0"/>
            <a:ext cx="9780270" cy="6864134"/>
          </a:xfrm>
          <a:prstGeom prst="rect">
            <a:avLst/>
          </a:prstGeom>
        </p:spPr>
      </p:pic>
    </p:spTree>
    <p:extLst>
      <p:ext uri="{BB962C8B-B14F-4D97-AF65-F5344CB8AC3E}">
        <p14:creationId xmlns:p14="http://schemas.microsoft.com/office/powerpoint/2010/main" val="831883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 xmlns:a16="http://schemas.microsoft.com/office/drawing/2014/main" id="{C4796B2B-349A-4853-A036-A219E5556A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5874" y="0"/>
            <a:ext cx="9382125" cy="6706277"/>
          </a:xfrm>
        </p:spPr>
      </p:pic>
    </p:spTree>
    <p:extLst>
      <p:ext uri="{BB962C8B-B14F-4D97-AF65-F5344CB8AC3E}">
        <p14:creationId xmlns:p14="http://schemas.microsoft.com/office/powerpoint/2010/main" val="2827957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BE238F-40AB-4E40-8AD2-223BF7E53533}"/>
              </a:ext>
            </a:extLst>
          </p:cNvPr>
          <p:cNvSpPr>
            <a:spLocks noGrp="1"/>
          </p:cNvSpPr>
          <p:nvPr>
            <p:ph type="title"/>
          </p:nvPr>
        </p:nvSpPr>
        <p:spPr/>
        <p:txBody>
          <a:bodyPr/>
          <a:lstStyle/>
          <a:p>
            <a:endParaRPr lang="en-GB"/>
          </a:p>
        </p:txBody>
      </p:sp>
      <p:pic>
        <p:nvPicPr>
          <p:cNvPr id="5" name="Content Placeholder 4" descr="Text&#10;&#10;Description automatically generated">
            <a:extLst>
              <a:ext uri="{FF2B5EF4-FFF2-40B4-BE49-F238E27FC236}">
                <a16:creationId xmlns="" xmlns:a16="http://schemas.microsoft.com/office/drawing/2014/main" id="{18FDBFB0-D2E5-4818-97A5-4570237A26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0614" y="19570"/>
            <a:ext cx="9880311" cy="6838430"/>
          </a:xfrm>
        </p:spPr>
      </p:pic>
    </p:spTree>
    <p:extLst>
      <p:ext uri="{BB962C8B-B14F-4D97-AF65-F5344CB8AC3E}">
        <p14:creationId xmlns:p14="http://schemas.microsoft.com/office/powerpoint/2010/main" val="3976948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grass&#10;&#10;Description automatically generated">
            <a:extLst>
              <a:ext uri="{FF2B5EF4-FFF2-40B4-BE49-F238E27FC236}">
                <a16:creationId xmlns="" xmlns:a16="http://schemas.microsoft.com/office/drawing/2014/main" id="{AEA07F95-7CAA-4D62-8E2F-409DD07BA4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205" y="0"/>
            <a:ext cx="9932670" cy="6825046"/>
          </a:xfrm>
          <a:prstGeom prst="rect">
            <a:avLst/>
          </a:prstGeom>
        </p:spPr>
      </p:pic>
    </p:spTree>
    <p:extLst>
      <p:ext uri="{BB962C8B-B14F-4D97-AF65-F5344CB8AC3E}">
        <p14:creationId xmlns:p14="http://schemas.microsoft.com/office/powerpoint/2010/main" val="919836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CE35E0-D343-44C0-ACBD-8910CCE756DF}"/>
              </a:ext>
            </a:extLst>
          </p:cNvPr>
          <p:cNvSpPr>
            <a:spLocks noGrp="1"/>
          </p:cNvSpPr>
          <p:nvPr>
            <p:ph type="title"/>
          </p:nvPr>
        </p:nvSpPr>
        <p:spPr/>
        <p:txBody>
          <a:bodyPr/>
          <a:lstStyle/>
          <a:p>
            <a:endParaRPr lang="en-GB"/>
          </a:p>
        </p:txBody>
      </p:sp>
      <p:pic>
        <p:nvPicPr>
          <p:cNvPr id="5" name="Content Placeholder 4" descr="Text&#10;&#10;Description automatically generated">
            <a:extLst>
              <a:ext uri="{FF2B5EF4-FFF2-40B4-BE49-F238E27FC236}">
                <a16:creationId xmlns="" xmlns:a16="http://schemas.microsoft.com/office/drawing/2014/main" id="{ED88E63C-4AED-4BBB-BA3F-A9348EB3AB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2829" y="-1"/>
            <a:ext cx="9583192" cy="6791326"/>
          </a:xfrm>
        </p:spPr>
      </p:pic>
    </p:spTree>
    <p:extLst>
      <p:ext uri="{BB962C8B-B14F-4D97-AF65-F5344CB8AC3E}">
        <p14:creationId xmlns:p14="http://schemas.microsoft.com/office/powerpoint/2010/main" val="565223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E6BCCD-BFD6-4BF5-9211-F35DF146CC5A}"/>
              </a:ext>
            </a:extLst>
          </p:cNvPr>
          <p:cNvSpPr>
            <a:spLocks noGrp="1"/>
          </p:cNvSpPr>
          <p:nvPr>
            <p:ph type="title"/>
          </p:nvPr>
        </p:nvSpPr>
        <p:spPr>
          <a:xfrm>
            <a:off x="852268" y="365125"/>
            <a:ext cx="10515600" cy="1325563"/>
          </a:xfrm>
        </p:spPr>
        <p:txBody>
          <a:bodyPr/>
          <a:lstStyle/>
          <a:p>
            <a:endParaRPr lang="en-GB"/>
          </a:p>
        </p:txBody>
      </p:sp>
      <p:pic>
        <p:nvPicPr>
          <p:cNvPr id="5" name="Content Placeholder 4" descr="A picture containing text, painting, drawing&#10;&#10;Description automatically generated">
            <a:extLst>
              <a:ext uri="{FF2B5EF4-FFF2-40B4-BE49-F238E27FC236}">
                <a16:creationId xmlns="" xmlns:a16="http://schemas.microsoft.com/office/drawing/2014/main" id="{A5EE2516-A41E-4780-892F-E90D9D7B66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079" y="-2638706"/>
            <a:ext cx="11667978" cy="8260875"/>
          </a:xfrm>
        </p:spPr>
      </p:pic>
    </p:spTree>
    <p:extLst>
      <p:ext uri="{BB962C8B-B14F-4D97-AF65-F5344CB8AC3E}">
        <p14:creationId xmlns:p14="http://schemas.microsoft.com/office/powerpoint/2010/main" val="5222704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838200" y="0"/>
            <a:ext cx="10515600" cy="6072726"/>
          </a:xfrm>
          <a:prstGeom prst="rect">
            <a:avLst/>
          </a:prstGeom>
        </p:spPr>
      </p:pic>
    </p:spTree>
    <p:extLst>
      <p:ext uri="{BB962C8B-B14F-4D97-AF65-F5344CB8AC3E}">
        <p14:creationId xmlns:p14="http://schemas.microsoft.com/office/powerpoint/2010/main" val="2251191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 xmlns:a16="http://schemas.microsoft.com/office/drawing/2014/main" id="{E3F071E9-82F8-472B-8412-81A46D34E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554"/>
            <a:ext cx="12192000" cy="4359308"/>
          </a:xfrm>
          <a:prstGeom prst="rect">
            <a:avLst/>
          </a:prstGeom>
        </p:spPr>
      </p:pic>
    </p:spTree>
    <p:extLst>
      <p:ext uri="{BB962C8B-B14F-4D97-AF65-F5344CB8AC3E}">
        <p14:creationId xmlns:p14="http://schemas.microsoft.com/office/powerpoint/2010/main" val="47504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 xmlns:a16="http://schemas.microsoft.com/office/drawing/2014/main" id="{DDCE8975-CD5F-4DD1-9AD8-6849E812B3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2688" y="0"/>
            <a:ext cx="9846624" cy="6953250"/>
          </a:xfrm>
        </p:spPr>
      </p:pic>
    </p:spTree>
    <p:extLst>
      <p:ext uri="{BB962C8B-B14F-4D97-AF65-F5344CB8AC3E}">
        <p14:creationId xmlns:p14="http://schemas.microsoft.com/office/powerpoint/2010/main" val="577119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C40DDA-8546-4D11-82D1-099AC1BE20C9}"/>
              </a:ext>
            </a:extLst>
          </p:cNvPr>
          <p:cNvSpPr>
            <a:spLocks noGrp="1"/>
          </p:cNvSpPr>
          <p:nvPr>
            <p:ph type="title"/>
          </p:nvPr>
        </p:nvSpPr>
        <p:spPr/>
        <p:txBody>
          <a:bodyPr/>
          <a:lstStyle/>
          <a:p>
            <a:endParaRPr lang="en-GB"/>
          </a:p>
        </p:txBody>
      </p:sp>
      <p:pic>
        <p:nvPicPr>
          <p:cNvPr id="5" name="Content Placeholder 4" descr="A picture containing text, drawing&#10;&#10;Description automatically generated">
            <a:extLst>
              <a:ext uri="{FF2B5EF4-FFF2-40B4-BE49-F238E27FC236}">
                <a16:creationId xmlns="" xmlns:a16="http://schemas.microsoft.com/office/drawing/2014/main" id="{86843E8C-ED41-4E28-88AA-F0EAA6FA6A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10929938" cy="7742040"/>
          </a:xfrm>
        </p:spPr>
      </p:pic>
    </p:spTree>
    <p:extLst>
      <p:ext uri="{BB962C8B-B14F-4D97-AF65-F5344CB8AC3E}">
        <p14:creationId xmlns:p14="http://schemas.microsoft.com/office/powerpoint/2010/main" val="251620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8D9661AE-6E9F-436D-9DDF-64AC0E2C1971">
            <a:extLst>
              <a:ext uri="{FF2B5EF4-FFF2-40B4-BE49-F238E27FC236}">
                <a16:creationId xmlns="" xmlns:a16="http://schemas.microsoft.com/office/drawing/2014/main" id="{757B3994-DB74-4857-A94F-6DEFECF9E1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16999" y="1904738"/>
            <a:ext cx="4998290" cy="374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 xmlns:a16="http://schemas.microsoft.com/office/drawing/2014/main" id="{ED9EE5FF-9691-42DF-ADBB-8BB82098A50D}"/>
              </a:ext>
            </a:extLst>
          </p:cNvPr>
          <p:cNvPicPr/>
          <p:nvPr/>
        </p:nvPicPr>
        <p:blipFill rotWithShape="1">
          <a:blip r:embed="rId3" cstate="print">
            <a:extLst>
              <a:ext uri="{28A0092B-C50C-407E-A947-70E740481C1C}">
                <a14:useLocalDpi xmlns:a14="http://schemas.microsoft.com/office/drawing/2010/main" val="0"/>
              </a:ext>
            </a:extLst>
          </a:blip>
          <a:srcRect t="15738"/>
          <a:stretch/>
        </p:blipFill>
        <p:spPr>
          <a:xfrm>
            <a:off x="838200" y="1904738"/>
            <a:ext cx="5002521" cy="3748718"/>
          </a:xfrm>
          <a:prstGeom prst="rect">
            <a:avLst/>
          </a:prstGeom>
        </p:spPr>
      </p:pic>
      <p:sp>
        <p:nvSpPr>
          <p:cNvPr id="3" name="TextBox 2">
            <a:extLst>
              <a:ext uri="{FF2B5EF4-FFF2-40B4-BE49-F238E27FC236}">
                <a16:creationId xmlns="" xmlns:a16="http://schemas.microsoft.com/office/drawing/2014/main" id="{92245E2C-4DC8-4D88-9E4B-4968C2A00039}"/>
              </a:ext>
            </a:extLst>
          </p:cNvPr>
          <p:cNvSpPr txBox="1"/>
          <p:nvPr/>
        </p:nvSpPr>
        <p:spPr>
          <a:xfrm>
            <a:off x="6500045" y="289243"/>
            <a:ext cx="4509117" cy="1477328"/>
          </a:xfrm>
          <a:prstGeom prst="rect">
            <a:avLst/>
          </a:prstGeom>
          <a:noFill/>
        </p:spPr>
        <p:txBody>
          <a:bodyPr wrap="square" rtlCol="0">
            <a:spAutoFit/>
          </a:bodyPr>
          <a:lstStyle/>
          <a:p>
            <a:r>
              <a:rPr lang="en-GB" dirty="0"/>
              <a:t>A few years after fencing has been installed vegetation has grown up providing a buffer strip which protects the river banks and filters out pollutants rom rainwater washing off the land and into the river.</a:t>
            </a:r>
          </a:p>
        </p:txBody>
      </p:sp>
      <p:sp>
        <p:nvSpPr>
          <p:cNvPr id="6" name="TextBox 5">
            <a:extLst>
              <a:ext uri="{FF2B5EF4-FFF2-40B4-BE49-F238E27FC236}">
                <a16:creationId xmlns="" xmlns:a16="http://schemas.microsoft.com/office/drawing/2014/main" id="{54F60998-9FDB-4D8C-BC57-59C7C00BB447}"/>
              </a:ext>
            </a:extLst>
          </p:cNvPr>
          <p:cNvSpPr txBox="1"/>
          <p:nvPr/>
        </p:nvSpPr>
        <p:spPr>
          <a:xfrm>
            <a:off x="838200" y="566242"/>
            <a:ext cx="4692588" cy="923330"/>
          </a:xfrm>
          <a:prstGeom prst="rect">
            <a:avLst/>
          </a:prstGeom>
          <a:solidFill>
            <a:schemeClr val="bg1"/>
          </a:solidFill>
        </p:spPr>
        <p:txBody>
          <a:bodyPr wrap="square" rtlCol="0">
            <a:spAutoFit/>
          </a:bodyPr>
          <a:lstStyle/>
          <a:p>
            <a:r>
              <a:rPr lang="en-GB" dirty="0"/>
              <a:t>Without fencing the bank is poached. There is no vegetation and sediment, poo and other pollutants are washed straight into the river.</a:t>
            </a:r>
          </a:p>
        </p:txBody>
      </p:sp>
    </p:spTree>
    <p:extLst>
      <p:ext uri="{BB962C8B-B14F-4D97-AF65-F5344CB8AC3E}">
        <p14:creationId xmlns:p14="http://schemas.microsoft.com/office/powerpoint/2010/main" val="282889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C27DBC-57C3-4BE6-9082-012711B57DEC}"/>
              </a:ext>
            </a:extLst>
          </p:cNvPr>
          <p:cNvSpPr>
            <a:spLocks noGrp="1"/>
          </p:cNvSpPr>
          <p:nvPr>
            <p:ph type="title"/>
          </p:nvPr>
        </p:nvSpPr>
        <p:spPr/>
        <p:txBody>
          <a:bodyPr/>
          <a:lstStyle/>
          <a:p>
            <a:endParaRPr lang="en-GB"/>
          </a:p>
        </p:txBody>
      </p:sp>
      <p:pic>
        <p:nvPicPr>
          <p:cNvPr id="5" name="Content Placeholder 4" descr="Diagram&#10;&#10;Description automatically generated">
            <a:extLst>
              <a:ext uri="{FF2B5EF4-FFF2-40B4-BE49-F238E27FC236}">
                <a16:creationId xmlns="" xmlns:a16="http://schemas.microsoft.com/office/drawing/2014/main" id="{5678CBEB-F60B-42A5-B269-08E09C2D91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0"/>
            <a:ext cx="9750335" cy="6858000"/>
          </a:xfrm>
        </p:spPr>
      </p:pic>
    </p:spTree>
    <p:extLst>
      <p:ext uri="{BB962C8B-B14F-4D97-AF65-F5344CB8AC3E}">
        <p14:creationId xmlns:p14="http://schemas.microsoft.com/office/powerpoint/2010/main" val="2310032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EA4DB3-2360-4147-B79C-7D92E9736B5F}"/>
              </a:ext>
            </a:extLst>
          </p:cNvPr>
          <p:cNvSpPr>
            <a:spLocks noGrp="1"/>
          </p:cNvSpPr>
          <p:nvPr>
            <p:ph type="title"/>
          </p:nvPr>
        </p:nvSpPr>
        <p:spPr/>
        <p:txBody>
          <a:bodyPr/>
          <a:lstStyle/>
          <a:p>
            <a:endParaRPr lang="en-GB"/>
          </a:p>
        </p:txBody>
      </p:sp>
      <p:pic>
        <p:nvPicPr>
          <p:cNvPr id="5" name="Content Placeholder 4" descr="A picture containing text, nature&#10;&#10;Description automatically generated">
            <a:extLst>
              <a:ext uri="{FF2B5EF4-FFF2-40B4-BE49-F238E27FC236}">
                <a16:creationId xmlns="" xmlns:a16="http://schemas.microsoft.com/office/drawing/2014/main" id="{79292420-AF18-4775-9E09-AC20242C89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4112" y="-5083"/>
            <a:ext cx="9741513" cy="6863083"/>
          </a:xfrm>
        </p:spPr>
      </p:pic>
    </p:spTree>
    <p:extLst>
      <p:ext uri="{BB962C8B-B14F-4D97-AF65-F5344CB8AC3E}">
        <p14:creationId xmlns:p14="http://schemas.microsoft.com/office/powerpoint/2010/main" val="377731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A28E15-7BD1-461E-94CF-8117EFE31160}"/>
              </a:ext>
            </a:extLst>
          </p:cNvPr>
          <p:cNvSpPr>
            <a:spLocks noGrp="1"/>
          </p:cNvSpPr>
          <p:nvPr>
            <p:ph type="title"/>
          </p:nvPr>
        </p:nvSpPr>
        <p:spPr/>
        <p:txBody>
          <a:bodyPr/>
          <a:lstStyle/>
          <a:p>
            <a:r>
              <a:rPr lang="en-GB" dirty="0"/>
              <a:t>Leaky dam</a:t>
            </a:r>
          </a:p>
        </p:txBody>
      </p:sp>
      <p:pic>
        <p:nvPicPr>
          <p:cNvPr id="1026" name="Picture 2">
            <a:extLst>
              <a:ext uri="{FF2B5EF4-FFF2-40B4-BE49-F238E27FC236}">
                <a16:creationId xmlns="" xmlns:a16="http://schemas.microsoft.com/office/drawing/2014/main" id="{525E0A79-893C-4F25-A91B-9113A7E22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1459216"/>
            <a:ext cx="6446838" cy="483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353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Graphical user interface, text&#10;&#10;Description automatically generated">
            <a:extLst>
              <a:ext uri="{FF2B5EF4-FFF2-40B4-BE49-F238E27FC236}">
                <a16:creationId xmlns="" xmlns:a16="http://schemas.microsoft.com/office/drawing/2014/main" id="{05CFCA80-1B4A-4843-A22E-C23C80B755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8622" y="0"/>
            <a:ext cx="9874755" cy="6916933"/>
          </a:xfrm>
        </p:spPr>
      </p:pic>
    </p:spTree>
    <p:extLst>
      <p:ext uri="{BB962C8B-B14F-4D97-AF65-F5344CB8AC3E}">
        <p14:creationId xmlns:p14="http://schemas.microsoft.com/office/powerpoint/2010/main" val="1762767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25AB2A-B8A9-449F-B848-2454B9544C1F}"/>
              </a:ext>
            </a:extLst>
          </p:cNvPr>
          <p:cNvSpPr>
            <a:spLocks noGrp="1"/>
          </p:cNvSpPr>
          <p:nvPr>
            <p:ph type="title"/>
          </p:nvPr>
        </p:nvSpPr>
        <p:spPr/>
        <p:txBody>
          <a:bodyPr/>
          <a:lstStyle/>
          <a:p>
            <a:endParaRPr lang="en-GB"/>
          </a:p>
        </p:txBody>
      </p:sp>
      <p:pic>
        <p:nvPicPr>
          <p:cNvPr id="5" name="Content Placeholder 4" descr="Diagram&#10;&#10;Description automatically generated">
            <a:extLst>
              <a:ext uri="{FF2B5EF4-FFF2-40B4-BE49-F238E27FC236}">
                <a16:creationId xmlns="" xmlns:a16="http://schemas.microsoft.com/office/drawing/2014/main" id="{209B8656-2412-4DD1-AAF9-881030A8BF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4786" y="-26772"/>
            <a:ext cx="9672264" cy="6884772"/>
          </a:xfrm>
        </p:spPr>
      </p:pic>
    </p:spTree>
    <p:extLst>
      <p:ext uri="{BB962C8B-B14F-4D97-AF65-F5344CB8AC3E}">
        <p14:creationId xmlns:p14="http://schemas.microsoft.com/office/powerpoint/2010/main" val="3140972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 xmlns:a16="http://schemas.microsoft.com/office/drawing/2014/main" id="{64A11AF1-0254-41F6-A9BF-451A50BA4DB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140828" y="1572022"/>
            <a:ext cx="4352925" cy="3264693"/>
          </a:xfrm>
        </p:spPr>
      </p:pic>
      <p:pic>
        <p:nvPicPr>
          <p:cNvPr id="4" name="Picture 3">
            <a:extLst>
              <a:ext uri="{FF2B5EF4-FFF2-40B4-BE49-F238E27FC236}">
                <a16:creationId xmlns="" xmlns:a16="http://schemas.microsoft.com/office/drawing/2014/main" id="{0050272D-5D3E-4A39-8012-DABDABE4B2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0819" y="1027906"/>
            <a:ext cx="5426688" cy="4070016"/>
          </a:xfrm>
          <a:prstGeom prst="rect">
            <a:avLst/>
          </a:prstGeom>
        </p:spPr>
      </p:pic>
      <p:sp>
        <p:nvSpPr>
          <p:cNvPr id="3" name="TextBox 2">
            <a:extLst>
              <a:ext uri="{FF2B5EF4-FFF2-40B4-BE49-F238E27FC236}">
                <a16:creationId xmlns="" xmlns:a16="http://schemas.microsoft.com/office/drawing/2014/main" id="{2B757451-102E-49D5-80B6-472D52A9F132}"/>
              </a:ext>
            </a:extLst>
          </p:cNvPr>
          <p:cNvSpPr txBox="1"/>
          <p:nvPr/>
        </p:nvSpPr>
        <p:spPr>
          <a:xfrm>
            <a:off x="1684944" y="5467350"/>
            <a:ext cx="3264693" cy="369332"/>
          </a:xfrm>
          <a:prstGeom prst="rect">
            <a:avLst/>
          </a:prstGeom>
          <a:noFill/>
        </p:spPr>
        <p:txBody>
          <a:bodyPr wrap="square" rtlCol="0">
            <a:spAutoFit/>
          </a:bodyPr>
          <a:lstStyle/>
          <a:p>
            <a:r>
              <a:rPr lang="en-GB" dirty="0"/>
              <a:t>Wetland in the Wyre catchment</a:t>
            </a:r>
          </a:p>
        </p:txBody>
      </p:sp>
      <p:sp>
        <p:nvSpPr>
          <p:cNvPr id="5" name="TextBox 4">
            <a:extLst>
              <a:ext uri="{FF2B5EF4-FFF2-40B4-BE49-F238E27FC236}">
                <a16:creationId xmlns="" xmlns:a16="http://schemas.microsoft.com/office/drawing/2014/main" id="{FEB686CB-0133-44AD-8DAE-48BC223C2B82}"/>
              </a:ext>
            </a:extLst>
          </p:cNvPr>
          <p:cNvSpPr txBox="1"/>
          <p:nvPr/>
        </p:nvSpPr>
        <p:spPr>
          <a:xfrm>
            <a:off x="5505450" y="5191125"/>
            <a:ext cx="5429250" cy="1200329"/>
          </a:xfrm>
          <a:prstGeom prst="rect">
            <a:avLst/>
          </a:prstGeom>
          <a:noFill/>
        </p:spPr>
        <p:txBody>
          <a:bodyPr wrap="square" rtlCol="0">
            <a:spAutoFit/>
          </a:bodyPr>
          <a:lstStyle/>
          <a:p>
            <a:r>
              <a:rPr lang="en-GB" dirty="0"/>
              <a:t>Wetland plants also filter out pollutants. The first bottle shows the water quality where water comes into the wetland. The second shows the water clarity after it has passed through the wetland.</a:t>
            </a:r>
          </a:p>
        </p:txBody>
      </p:sp>
    </p:spTree>
    <p:extLst>
      <p:ext uri="{BB962C8B-B14F-4D97-AF65-F5344CB8AC3E}">
        <p14:creationId xmlns:p14="http://schemas.microsoft.com/office/powerpoint/2010/main" val="331166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 xmlns:a16="http://schemas.microsoft.com/office/drawing/2014/main" id="{6C151889-B757-49BC-BD5F-6E50058F69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7892" y="5342"/>
            <a:ext cx="9739183" cy="6852658"/>
          </a:xfrm>
        </p:spPr>
      </p:pic>
    </p:spTree>
    <p:extLst>
      <p:ext uri="{BB962C8B-B14F-4D97-AF65-F5344CB8AC3E}">
        <p14:creationId xmlns:p14="http://schemas.microsoft.com/office/powerpoint/2010/main" val="3901831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E2C1CB-DF61-4D31-B053-5C604DF62F32}"/>
              </a:ext>
            </a:extLst>
          </p:cNvPr>
          <p:cNvSpPr>
            <a:spLocks noGrp="1"/>
          </p:cNvSpPr>
          <p:nvPr>
            <p:ph type="title"/>
          </p:nvPr>
        </p:nvSpPr>
        <p:spPr/>
        <p:txBody>
          <a:bodyPr/>
          <a:lstStyle/>
          <a:p>
            <a:endParaRPr lang="en-GB"/>
          </a:p>
        </p:txBody>
      </p:sp>
      <p:pic>
        <p:nvPicPr>
          <p:cNvPr id="5" name="Content Placeholder 4" descr="Diagram&#10;&#10;Description automatically generated">
            <a:extLst>
              <a:ext uri="{FF2B5EF4-FFF2-40B4-BE49-F238E27FC236}">
                <a16:creationId xmlns="" xmlns:a16="http://schemas.microsoft.com/office/drawing/2014/main" id="{99DBB856-80AA-4021-BB6C-6AF23607AF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1575" y="0"/>
            <a:ext cx="9848850" cy="6850397"/>
          </a:xfrm>
        </p:spPr>
      </p:pic>
    </p:spTree>
    <p:extLst>
      <p:ext uri="{BB962C8B-B14F-4D97-AF65-F5344CB8AC3E}">
        <p14:creationId xmlns:p14="http://schemas.microsoft.com/office/powerpoint/2010/main" val="3082585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BD93D4-61BB-44C2-B8D8-FBD97119C823}"/>
              </a:ext>
            </a:extLst>
          </p:cNvPr>
          <p:cNvSpPr>
            <a:spLocks noGrp="1"/>
          </p:cNvSpPr>
          <p:nvPr>
            <p:ph type="title"/>
          </p:nvPr>
        </p:nvSpPr>
        <p:spPr/>
        <p:txBody>
          <a:bodyPr/>
          <a:lstStyle/>
          <a:p>
            <a:endParaRPr lang="en-GB"/>
          </a:p>
        </p:txBody>
      </p:sp>
      <p:pic>
        <p:nvPicPr>
          <p:cNvPr id="4" name="Content Placeholder 4" descr="Timeline&#10;&#10;Description automatically generated">
            <a:extLst>
              <a:ext uri="{FF2B5EF4-FFF2-40B4-BE49-F238E27FC236}">
                <a16:creationId xmlns="" xmlns:a16="http://schemas.microsoft.com/office/drawing/2014/main" id="{FE868874-E46B-4E83-892B-F587DB710E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6536" y="0"/>
            <a:ext cx="9881964" cy="6961244"/>
          </a:xfrm>
        </p:spPr>
      </p:pic>
    </p:spTree>
    <p:extLst>
      <p:ext uri="{BB962C8B-B14F-4D97-AF65-F5344CB8AC3E}">
        <p14:creationId xmlns:p14="http://schemas.microsoft.com/office/powerpoint/2010/main" val="4007055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E806AAA-C326-494B-921F-681830255721}"/>
              </a:ext>
            </a:extLst>
          </p:cNvPr>
          <p:cNvSpPr>
            <a:spLocks noGrp="1"/>
          </p:cNvSpPr>
          <p:nvPr>
            <p:ph idx="1"/>
          </p:nvPr>
        </p:nvSpPr>
        <p:spPr>
          <a:xfrm>
            <a:off x="9437044" y="-9832462"/>
            <a:ext cx="302726" cy="427066"/>
          </a:xfrm>
        </p:spPr>
        <p:txBody>
          <a:bodyPr>
            <a:normAutofit fontScale="92500" lnSpcReduction="10000"/>
          </a:bodyPr>
          <a:lstStyle/>
          <a:p>
            <a:endParaRPr lang="en-GB" dirty="0"/>
          </a:p>
        </p:txBody>
      </p:sp>
      <p:pic>
        <p:nvPicPr>
          <p:cNvPr id="2050" name="0446E5F0-5795-4C5C-AE8C-F0CF083EDC19">
            <a:extLst>
              <a:ext uri="{FF2B5EF4-FFF2-40B4-BE49-F238E27FC236}">
                <a16:creationId xmlns="" xmlns:a16="http://schemas.microsoft.com/office/drawing/2014/main" id="{EE4C432B-C742-4523-ACF8-9CDAD2F2ED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4848" y="2550149"/>
            <a:ext cx="2826957" cy="376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A6E6F497-8EB0-4050-B3BF-30C11148C8D6">
            <a:extLst>
              <a:ext uri="{FF2B5EF4-FFF2-40B4-BE49-F238E27FC236}">
                <a16:creationId xmlns="" xmlns:a16="http://schemas.microsoft.com/office/drawing/2014/main" id="{427E527A-FC3E-4675-B3BF-48AF7DB7FE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017" y="2550150"/>
            <a:ext cx="2826957" cy="376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54C903C0-08DF-4216-B3D5-9648B7B589ED">
            <a:extLst>
              <a:ext uri="{FF2B5EF4-FFF2-40B4-BE49-F238E27FC236}">
                <a16:creationId xmlns="" xmlns:a16="http://schemas.microsoft.com/office/drawing/2014/main" id="{7828C3E2-F8A8-4648-BCC9-85378808B6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0137" y="2512241"/>
            <a:ext cx="2826958" cy="37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B5FAF3DB-DBAC-4A3A-80D1-2BA5886250A7}"/>
              </a:ext>
            </a:extLst>
          </p:cNvPr>
          <p:cNvSpPr txBox="1"/>
          <p:nvPr/>
        </p:nvSpPr>
        <p:spPr>
          <a:xfrm>
            <a:off x="985421" y="417250"/>
            <a:ext cx="9645106" cy="1754326"/>
          </a:xfrm>
          <a:prstGeom prst="rect">
            <a:avLst/>
          </a:prstGeom>
          <a:noFill/>
        </p:spPr>
        <p:txBody>
          <a:bodyPr wrap="square" rtlCol="0">
            <a:spAutoFit/>
          </a:bodyPr>
          <a:lstStyle/>
          <a:p>
            <a:r>
              <a:rPr lang="en-GB" dirty="0" smtClean="0"/>
              <a:t>                                                               MAKE YOUR OWN DIORAMA</a:t>
            </a:r>
          </a:p>
          <a:p>
            <a:r>
              <a:rPr lang="en-GB" dirty="0" smtClean="0"/>
              <a:t>Demonstrate your knowledge of Natural Flood Management by modelling your own diorama demonstrating good practice or bad practice, perhaps both.</a:t>
            </a:r>
          </a:p>
          <a:p>
            <a:r>
              <a:rPr lang="en-GB" dirty="0" smtClean="0"/>
              <a:t>You just need some paint , glue and a cardboard box to get started, use natural and recycled materials wherever possible such as twigs, dried leaves and moss, pine cones, lollipop sticks and tiny stones.</a:t>
            </a:r>
          </a:p>
          <a:p>
            <a:r>
              <a:rPr lang="en-GB" dirty="0" smtClean="0"/>
              <a:t>Here are some examples made by Key Stage 2 pupils.</a:t>
            </a:r>
            <a:endParaRPr lang="en-GB" dirty="0"/>
          </a:p>
        </p:txBody>
      </p:sp>
    </p:spTree>
    <p:extLst>
      <p:ext uri="{BB962C8B-B14F-4D97-AF65-F5344CB8AC3E}">
        <p14:creationId xmlns:p14="http://schemas.microsoft.com/office/powerpoint/2010/main" val="2855887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03FE97-CFCA-43AC-98BD-99130A71BF77}"/>
              </a:ext>
            </a:extLst>
          </p:cNvPr>
          <p:cNvSpPr>
            <a:spLocks noGrp="1"/>
          </p:cNvSpPr>
          <p:nvPr>
            <p:ph type="title"/>
          </p:nvPr>
        </p:nvSpPr>
        <p:spPr/>
        <p:txBody>
          <a:bodyPr/>
          <a:lstStyle/>
          <a:p>
            <a:endParaRPr lang="en-GB"/>
          </a:p>
        </p:txBody>
      </p:sp>
      <p:pic>
        <p:nvPicPr>
          <p:cNvPr id="5" name="Content Placeholder 4">
            <a:extLst>
              <a:ext uri="{FF2B5EF4-FFF2-40B4-BE49-F238E27FC236}">
                <a16:creationId xmlns="" xmlns:a16="http://schemas.microsoft.com/office/drawing/2014/main" id="{B148CB77-F5A3-44D4-AFBC-5C21C7400D1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0025" y="3429000"/>
            <a:ext cx="3797299" cy="2847975"/>
          </a:xfrm>
        </p:spPr>
      </p:pic>
      <p:pic>
        <p:nvPicPr>
          <p:cNvPr id="7" name="Picture 6">
            <a:extLst>
              <a:ext uri="{FF2B5EF4-FFF2-40B4-BE49-F238E27FC236}">
                <a16:creationId xmlns="" xmlns:a16="http://schemas.microsoft.com/office/drawing/2014/main" id="{9F1DDA82-1B5C-4DB4-ACE3-8B5B4A0EC2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4160" y="243891"/>
            <a:ext cx="2344022" cy="3125363"/>
          </a:xfrm>
          <a:prstGeom prst="rect">
            <a:avLst/>
          </a:prstGeom>
        </p:spPr>
      </p:pic>
      <p:pic>
        <p:nvPicPr>
          <p:cNvPr id="9" name="Picture 8">
            <a:extLst>
              <a:ext uri="{FF2B5EF4-FFF2-40B4-BE49-F238E27FC236}">
                <a16:creationId xmlns="" xmlns:a16="http://schemas.microsoft.com/office/drawing/2014/main" id="{D567B54B-BF24-4BFB-AF66-AF28D2DD60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2628" y="221821"/>
            <a:ext cx="4167150" cy="3125363"/>
          </a:xfrm>
          <a:prstGeom prst="rect">
            <a:avLst/>
          </a:prstGeom>
        </p:spPr>
      </p:pic>
      <p:pic>
        <p:nvPicPr>
          <p:cNvPr id="11" name="Picture 10">
            <a:extLst>
              <a:ext uri="{FF2B5EF4-FFF2-40B4-BE49-F238E27FC236}">
                <a16:creationId xmlns="" xmlns:a16="http://schemas.microsoft.com/office/drawing/2014/main" id="{CFB33DF4-DD97-42EF-888C-FECA0C858D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025" y="224999"/>
            <a:ext cx="4167150" cy="3125363"/>
          </a:xfrm>
          <a:prstGeom prst="rect">
            <a:avLst/>
          </a:prstGeom>
        </p:spPr>
      </p:pic>
      <p:pic>
        <p:nvPicPr>
          <p:cNvPr id="13" name="Picture 12" descr="A picture containing plant&#10;&#10;Description automatically generated">
            <a:extLst>
              <a:ext uri="{FF2B5EF4-FFF2-40B4-BE49-F238E27FC236}">
                <a16:creationId xmlns="" xmlns:a16="http://schemas.microsoft.com/office/drawing/2014/main" id="{5A744357-7FD8-45E8-B47E-C1431D15A4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7378" y="3429000"/>
            <a:ext cx="3797300" cy="2847975"/>
          </a:xfrm>
          <a:prstGeom prst="rect">
            <a:avLst/>
          </a:prstGeom>
        </p:spPr>
      </p:pic>
      <p:pic>
        <p:nvPicPr>
          <p:cNvPr id="15" name="Picture 14">
            <a:extLst>
              <a:ext uri="{FF2B5EF4-FFF2-40B4-BE49-F238E27FC236}">
                <a16:creationId xmlns="" xmlns:a16="http://schemas.microsoft.com/office/drawing/2014/main" id="{81147145-F4C6-4116-B84D-E9A4C21272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4732" y="3490486"/>
            <a:ext cx="3693450" cy="2770088"/>
          </a:xfrm>
          <a:prstGeom prst="rect">
            <a:avLst/>
          </a:prstGeom>
        </p:spPr>
      </p:pic>
    </p:spTree>
    <p:extLst>
      <p:ext uri="{BB962C8B-B14F-4D97-AF65-F5344CB8AC3E}">
        <p14:creationId xmlns:p14="http://schemas.microsoft.com/office/powerpoint/2010/main" val="1925167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 xmlns:a16="http://schemas.microsoft.com/office/drawing/2014/main" id="{512FA831-592D-4AA9-9AE5-47DBEBDF4E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688" y="0"/>
            <a:ext cx="9636211" cy="6884612"/>
          </a:xfrm>
          <a:prstGeom prst="rect">
            <a:avLst/>
          </a:prstGeom>
        </p:spPr>
      </p:pic>
    </p:spTree>
    <p:extLst>
      <p:ext uri="{BB962C8B-B14F-4D97-AF65-F5344CB8AC3E}">
        <p14:creationId xmlns:p14="http://schemas.microsoft.com/office/powerpoint/2010/main" val="388447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 xmlns:a16="http://schemas.microsoft.com/office/drawing/2014/main" id="{96BF0D7D-536C-4576-AFF1-82FA29424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632" y="-7678"/>
            <a:ext cx="9690735" cy="6865678"/>
          </a:xfrm>
          <a:prstGeom prst="rect">
            <a:avLst/>
          </a:prstGeom>
        </p:spPr>
      </p:pic>
    </p:spTree>
    <p:extLst>
      <p:ext uri="{BB962C8B-B14F-4D97-AF65-F5344CB8AC3E}">
        <p14:creationId xmlns:p14="http://schemas.microsoft.com/office/powerpoint/2010/main" val="3571840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 xmlns:a16="http://schemas.microsoft.com/office/drawing/2014/main" id="{EB89A5E8-3045-4315-BA6E-40F252CCE9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0150" y="0"/>
            <a:ext cx="9534525" cy="6844427"/>
          </a:xfrm>
        </p:spPr>
      </p:pic>
    </p:spTree>
    <p:extLst>
      <p:ext uri="{BB962C8B-B14F-4D97-AF65-F5344CB8AC3E}">
        <p14:creationId xmlns:p14="http://schemas.microsoft.com/office/powerpoint/2010/main" val="2993625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 xmlns:a16="http://schemas.microsoft.com/office/drawing/2014/main" id="{25E3EC61-EF38-4F44-8E32-EC460BB2E9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720" y="-21155"/>
            <a:ext cx="9814560" cy="6879155"/>
          </a:xfrm>
          <a:prstGeom prst="rect">
            <a:avLst/>
          </a:prstGeom>
        </p:spPr>
      </p:pic>
    </p:spTree>
    <p:extLst>
      <p:ext uri="{BB962C8B-B14F-4D97-AF65-F5344CB8AC3E}">
        <p14:creationId xmlns:p14="http://schemas.microsoft.com/office/powerpoint/2010/main" val="720875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 xmlns:a16="http://schemas.microsoft.com/office/drawing/2014/main" id="{78A6701D-F2AB-4D33-92E6-682CB6FD30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3475" y="0"/>
            <a:ext cx="9610725" cy="6848362"/>
          </a:xfrm>
        </p:spPr>
      </p:pic>
    </p:spTree>
    <p:extLst>
      <p:ext uri="{BB962C8B-B14F-4D97-AF65-F5344CB8AC3E}">
        <p14:creationId xmlns:p14="http://schemas.microsoft.com/office/powerpoint/2010/main" val="1605084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edclothes, painting&#10;&#10;Description automatically generated">
            <a:extLst>
              <a:ext uri="{FF2B5EF4-FFF2-40B4-BE49-F238E27FC236}">
                <a16:creationId xmlns="" xmlns:a16="http://schemas.microsoft.com/office/drawing/2014/main" id="{6A87154F-8FE0-4E7E-9EDF-3234B4CB49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2916" y="0"/>
            <a:ext cx="9726167" cy="6839765"/>
          </a:xfrm>
        </p:spPr>
      </p:pic>
    </p:spTree>
    <p:extLst>
      <p:ext uri="{BB962C8B-B14F-4D97-AF65-F5344CB8AC3E}">
        <p14:creationId xmlns:p14="http://schemas.microsoft.com/office/powerpoint/2010/main" val="28841652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TotalTime>
  <Words>181</Words>
  <Application>Microsoft Office PowerPoint</Application>
  <PresentationFormat>Widescreen</PresentationFormat>
  <Paragraphs>9</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Leaky dam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Brookfield</dc:creator>
  <cp:lastModifiedBy>Jean Wilson</cp:lastModifiedBy>
  <cp:revision>25</cp:revision>
  <dcterms:created xsi:type="dcterms:W3CDTF">2021-06-01T08:39:45Z</dcterms:created>
  <dcterms:modified xsi:type="dcterms:W3CDTF">2021-07-07T10:16:57Z</dcterms:modified>
</cp:coreProperties>
</file>